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C94A7A-1D96-42A3-B247-D69597DF70C3}" v="17" dt="2020-10-12T16:23:15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 varScale="1">
        <p:scale>
          <a:sx n="96" d="100"/>
          <a:sy n="96" d="100"/>
        </p:scale>
        <p:origin x="68" y="3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n yin" userId="56e73c8cae214f79" providerId="LiveId" clId="{CBC94A7A-1D96-42A3-B247-D69597DF70C3}"/>
    <pc:docChg chg="undo custSel mod addSld delSld modSld">
      <pc:chgData name="wen yin" userId="56e73c8cae214f79" providerId="LiveId" clId="{CBC94A7A-1D96-42A3-B247-D69597DF70C3}" dt="2020-10-12T16:34:27.225" v="2907" actId="20577"/>
      <pc:docMkLst>
        <pc:docMk/>
      </pc:docMkLst>
      <pc:sldChg chg="modSp new mod">
        <pc:chgData name="wen yin" userId="56e73c8cae214f79" providerId="LiveId" clId="{CBC94A7A-1D96-42A3-B247-D69597DF70C3}" dt="2020-10-12T15:43:29.928" v="937" actId="27636"/>
        <pc:sldMkLst>
          <pc:docMk/>
          <pc:sldMk cId="1253863749" sldId="256"/>
        </pc:sldMkLst>
        <pc:spChg chg="mod">
          <ac:chgData name="wen yin" userId="56e73c8cae214f79" providerId="LiveId" clId="{CBC94A7A-1D96-42A3-B247-D69597DF70C3}" dt="2020-10-12T15:43:29.928" v="937" actId="27636"/>
          <ac:spMkLst>
            <pc:docMk/>
            <pc:sldMk cId="1253863749" sldId="256"/>
            <ac:spMk id="2" creationId="{21EBAAB4-5162-4C35-941B-8185930E8B66}"/>
          </ac:spMkLst>
        </pc:spChg>
        <pc:spChg chg="mod">
          <ac:chgData name="wen yin" userId="56e73c8cae214f79" providerId="LiveId" clId="{CBC94A7A-1D96-42A3-B247-D69597DF70C3}" dt="2020-10-12T15:43:29.777" v="936"/>
          <ac:spMkLst>
            <pc:docMk/>
            <pc:sldMk cId="1253863749" sldId="256"/>
            <ac:spMk id="3" creationId="{F09D69B2-AB1B-4A83-9391-9E9CFDC1949A}"/>
          </ac:spMkLst>
        </pc:spChg>
      </pc:sldChg>
      <pc:sldChg chg="addSp delSp modSp new mod setBg">
        <pc:chgData name="wen yin" userId="56e73c8cae214f79" providerId="LiveId" clId="{CBC94A7A-1D96-42A3-B247-D69597DF70C3}" dt="2020-10-12T15:43:29.777" v="936"/>
        <pc:sldMkLst>
          <pc:docMk/>
          <pc:sldMk cId="3569087138" sldId="257"/>
        </pc:sldMkLst>
        <pc:spChg chg="add del mod">
          <ac:chgData name="wen yin" userId="56e73c8cae214f79" providerId="LiveId" clId="{CBC94A7A-1D96-42A3-B247-D69597DF70C3}" dt="2020-10-12T15:43:29.777" v="936"/>
          <ac:spMkLst>
            <pc:docMk/>
            <pc:sldMk cId="3569087138" sldId="257"/>
            <ac:spMk id="2" creationId="{E1017FEE-CC86-4306-A31D-887F7B3293E9}"/>
          </ac:spMkLst>
        </pc:spChg>
        <pc:spChg chg="del">
          <ac:chgData name="wen yin" userId="56e73c8cae214f79" providerId="LiveId" clId="{CBC94A7A-1D96-42A3-B247-D69597DF70C3}" dt="2020-10-12T15:00:01.739" v="56" actId="931"/>
          <ac:spMkLst>
            <pc:docMk/>
            <pc:sldMk cId="3569087138" sldId="257"/>
            <ac:spMk id="3" creationId="{411D453B-35CB-43BE-A664-5D12B90DD433}"/>
          </ac:spMkLst>
        </pc:spChg>
        <pc:spChg chg="add del">
          <ac:chgData name="wen yin" userId="56e73c8cae214f79" providerId="LiveId" clId="{CBC94A7A-1D96-42A3-B247-D69597DF70C3}" dt="2020-10-12T15:00:19.088" v="62" actId="26606"/>
          <ac:spMkLst>
            <pc:docMk/>
            <pc:sldMk cId="3569087138" sldId="257"/>
            <ac:spMk id="10" creationId="{B670DBD5-770C-4383-9F54-5B86E86BD5BB}"/>
          </ac:spMkLst>
        </pc:spChg>
        <pc:spChg chg="add mod">
          <ac:chgData name="wen yin" userId="56e73c8cae214f79" providerId="LiveId" clId="{CBC94A7A-1D96-42A3-B247-D69597DF70C3}" dt="2020-10-12T15:32:17.611" v="664" actId="20577"/>
          <ac:spMkLst>
            <pc:docMk/>
            <pc:sldMk cId="3569087138" sldId="257"/>
            <ac:spMk id="15" creationId="{D47AFDB5-A331-4179-9AFF-D74F94E55275}"/>
          </ac:spMkLst>
        </pc:spChg>
        <pc:picChg chg="add mod">
          <ac:chgData name="wen yin" userId="56e73c8cae214f79" providerId="LiveId" clId="{CBC94A7A-1D96-42A3-B247-D69597DF70C3}" dt="2020-10-12T15:01:18.986" v="74" actId="14100"/>
          <ac:picMkLst>
            <pc:docMk/>
            <pc:sldMk cId="3569087138" sldId="257"/>
            <ac:picMk id="5" creationId="{0D5507BC-F49E-4C33-B169-4C747AE8504C}"/>
          </ac:picMkLst>
        </pc:picChg>
        <pc:picChg chg="add del mod">
          <ac:chgData name="wen yin" userId="56e73c8cae214f79" providerId="LiveId" clId="{CBC94A7A-1D96-42A3-B247-D69597DF70C3}" dt="2020-10-12T15:00:40.084" v="66" actId="21"/>
          <ac:picMkLst>
            <pc:docMk/>
            <pc:sldMk cId="3569087138" sldId="257"/>
            <ac:picMk id="7" creationId="{E5D40F2A-2BD6-4364-B647-7965C66B4CCA}"/>
          </ac:picMkLst>
        </pc:picChg>
        <pc:picChg chg="add mod">
          <ac:chgData name="wen yin" userId="56e73c8cae214f79" providerId="LiveId" clId="{CBC94A7A-1D96-42A3-B247-D69597DF70C3}" dt="2020-10-12T15:01:10.208" v="73" actId="14100"/>
          <ac:picMkLst>
            <pc:docMk/>
            <pc:sldMk cId="3569087138" sldId="257"/>
            <ac:picMk id="9" creationId="{0FC02B5D-DD31-442F-AA53-1632C8EF9C05}"/>
          </ac:picMkLst>
        </pc:picChg>
        <pc:picChg chg="add mod">
          <ac:chgData name="wen yin" userId="56e73c8cae214f79" providerId="LiveId" clId="{CBC94A7A-1D96-42A3-B247-D69597DF70C3}" dt="2020-10-12T15:01:35.436" v="79" actId="14100"/>
          <ac:picMkLst>
            <pc:docMk/>
            <pc:sldMk cId="3569087138" sldId="257"/>
            <ac:picMk id="12" creationId="{61AA4DE0-8295-434F-AE8D-41389027AB8E}"/>
          </ac:picMkLst>
        </pc:picChg>
        <pc:picChg chg="add mod">
          <ac:chgData name="wen yin" userId="56e73c8cae214f79" providerId="LiveId" clId="{CBC94A7A-1D96-42A3-B247-D69597DF70C3}" dt="2020-10-12T15:02:02.044" v="85" actId="14100"/>
          <ac:picMkLst>
            <pc:docMk/>
            <pc:sldMk cId="3569087138" sldId="257"/>
            <ac:picMk id="14" creationId="{3545E9A3-53FA-4172-AB56-D8134A8D2C4C}"/>
          </ac:picMkLst>
        </pc:picChg>
        <pc:picChg chg="add mod">
          <ac:chgData name="wen yin" userId="56e73c8cae214f79" providerId="LiveId" clId="{CBC94A7A-1D96-42A3-B247-D69597DF70C3}" dt="2020-10-12T15:30:20.626" v="649" actId="14100"/>
          <ac:picMkLst>
            <pc:docMk/>
            <pc:sldMk cId="3569087138" sldId="257"/>
            <ac:picMk id="17" creationId="{BD2EC559-DC04-4122-8427-3439894283E7}"/>
          </ac:picMkLst>
        </pc:picChg>
      </pc:sldChg>
      <pc:sldChg chg="addSp modSp new mod">
        <pc:chgData name="wen yin" userId="56e73c8cae214f79" providerId="LiveId" clId="{CBC94A7A-1D96-42A3-B247-D69597DF70C3}" dt="2020-10-12T16:00:51.291" v="1444" actId="14100"/>
        <pc:sldMkLst>
          <pc:docMk/>
          <pc:sldMk cId="1129016345" sldId="258"/>
        </pc:sldMkLst>
        <pc:spChg chg="mod">
          <ac:chgData name="wen yin" userId="56e73c8cae214f79" providerId="LiveId" clId="{CBC94A7A-1D96-42A3-B247-D69597DF70C3}" dt="2020-10-12T15:43:29.777" v="936"/>
          <ac:spMkLst>
            <pc:docMk/>
            <pc:sldMk cId="1129016345" sldId="258"/>
            <ac:spMk id="2" creationId="{ACECB2F4-80CB-4743-9951-D9A16D03BE7F}"/>
          </ac:spMkLst>
        </pc:spChg>
        <pc:spChg chg="mod">
          <ac:chgData name="wen yin" userId="56e73c8cae214f79" providerId="LiveId" clId="{CBC94A7A-1D96-42A3-B247-D69597DF70C3}" dt="2020-10-12T16:00:19.527" v="1442" actId="5793"/>
          <ac:spMkLst>
            <pc:docMk/>
            <pc:sldMk cId="1129016345" sldId="258"/>
            <ac:spMk id="3" creationId="{87B731AE-D4E7-406C-BA44-13B1E0B3E683}"/>
          </ac:spMkLst>
        </pc:spChg>
        <pc:picChg chg="add mod">
          <ac:chgData name="wen yin" userId="56e73c8cae214f79" providerId="LiveId" clId="{CBC94A7A-1D96-42A3-B247-D69597DF70C3}" dt="2020-10-12T16:00:51.291" v="1444" actId="14100"/>
          <ac:picMkLst>
            <pc:docMk/>
            <pc:sldMk cId="1129016345" sldId="258"/>
            <ac:picMk id="5" creationId="{B0126D73-A3EF-4D77-9F5A-91FC8877429C}"/>
          </ac:picMkLst>
        </pc:picChg>
      </pc:sldChg>
      <pc:sldChg chg="new del">
        <pc:chgData name="wen yin" userId="56e73c8cae214f79" providerId="LiveId" clId="{CBC94A7A-1D96-42A3-B247-D69597DF70C3}" dt="2020-10-12T15:41:11.909" v="925" actId="2696"/>
        <pc:sldMkLst>
          <pc:docMk/>
          <pc:sldMk cId="2664094087" sldId="259"/>
        </pc:sldMkLst>
      </pc:sldChg>
      <pc:sldChg chg="modSp new mod">
        <pc:chgData name="wen yin" userId="56e73c8cae214f79" providerId="LiveId" clId="{CBC94A7A-1D96-42A3-B247-D69597DF70C3}" dt="2020-10-12T16:26:23.592" v="2525" actId="20577"/>
        <pc:sldMkLst>
          <pc:docMk/>
          <pc:sldMk cId="3896640537" sldId="259"/>
        </pc:sldMkLst>
        <pc:spChg chg="mod">
          <ac:chgData name="wen yin" userId="56e73c8cae214f79" providerId="LiveId" clId="{CBC94A7A-1D96-42A3-B247-D69597DF70C3}" dt="2020-10-12T16:02:36.371" v="1497" actId="122"/>
          <ac:spMkLst>
            <pc:docMk/>
            <pc:sldMk cId="3896640537" sldId="259"/>
            <ac:spMk id="2" creationId="{B3ED826B-E4CA-448E-95C4-39268B802A66}"/>
          </ac:spMkLst>
        </pc:spChg>
        <pc:spChg chg="mod">
          <ac:chgData name="wen yin" userId="56e73c8cae214f79" providerId="LiveId" clId="{CBC94A7A-1D96-42A3-B247-D69597DF70C3}" dt="2020-10-12T16:26:23.592" v="2525" actId="20577"/>
          <ac:spMkLst>
            <pc:docMk/>
            <pc:sldMk cId="3896640537" sldId="259"/>
            <ac:spMk id="3" creationId="{2F2517AF-6646-4FB6-8D14-7E0D6F53C4EC}"/>
          </ac:spMkLst>
        </pc:spChg>
      </pc:sldChg>
      <pc:sldChg chg="modSp new mod">
        <pc:chgData name="wen yin" userId="56e73c8cae214f79" providerId="LiveId" clId="{CBC94A7A-1D96-42A3-B247-D69597DF70C3}" dt="2020-10-12T16:20:46.246" v="2447" actId="20577"/>
        <pc:sldMkLst>
          <pc:docMk/>
          <pc:sldMk cId="1211696194" sldId="260"/>
        </pc:sldMkLst>
        <pc:spChg chg="mod">
          <ac:chgData name="wen yin" userId="56e73c8cae214f79" providerId="LiveId" clId="{CBC94A7A-1D96-42A3-B247-D69597DF70C3}" dt="2020-10-12T16:11:41.864" v="2014" actId="20577"/>
          <ac:spMkLst>
            <pc:docMk/>
            <pc:sldMk cId="1211696194" sldId="260"/>
            <ac:spMk id="2" creationId="{D4451BEE-E87A-4269-94F0-A2D52CDB3765}"/>
          </ac:spMkLst>
        </pc:spChg>
        <pc:spChg chg="mod">
          <ac:chgData name="wen yin" userId="56e73c8cae214f79" providerId="LiveId" clId="{CBC94A7A-1D96-42A3-B247-D69597DF70C3}" dt="2020-10-12T16:20:46.246" v="2447" actId="20577"/>
          <ac:spMkLst>
            <pc:docMk/>
            <pc:sldMk cId="1211696194" sldId="260"/>
            <ac:spMk id="3" creationId="{78F0BBF2-490B-4BE4-80A5-75E0C8FC46DD}"/>
          </ac:spMkLst>
        </pc:spChg>
      </pc:sldChg>
      <pc:sldChg chg="addSp modSp new mod">
        <pc:chgData name="wen yin" userId="56e73c8cae214f79" providerId="LiveId" clId="{CBC94A7A-1D96-42A3-B247-D69597DF70C3}" dt="2020-10-12T16:34:27.225" v="2907" actId="20577"/>
        <pc:sldMkLst>
          <pc:docMk/>
          <pc:sldMk cId="3912899043" sldId="261"/>
        </pc:sldMkLst>
        <pc:spChg chg="mod">
          <ac:chgData name="wen yin" userId="56e73c8cae214f79" providerId="LiveId" clId="{CBC94A7A-1D96-42A3-B247-D69597DF70C3}" dt="2020-10-12T16:25:38.917" v="2519" actId="20577"/>
          <ac:spMkLst>
            <pc:docMk/>
            <pc:sldMk cId="3912899043" sldId="261"/>
            <ac:spMk id="2" creationId="{0A6DAFB6-D364-465B-A50B-BF1124B0AE1C}"/>
          </ac:spMkLst>
        </pc:spChg>
        <pc:spChg chg="mod">
          <ac:chgData name="wen yin" userId="56e73c8cae214f79" providerId="LiveId" clId="{CBC94A7A-1D96-42A3-B247-D69597DF70C3}" dt="2020-10-12T16:34:27.225" v="2907" actId="20577"/>
          <ac:spMkLst>
            <pc:docMk/>
            <pc:sldMk cId="3912899043" sldId="261"/>
            <ac:spMk id="3" creationId="{CAA00420-83F5-4448-BDB8-F0FCA25117CF}"/>
          </ac:spMkLst>
        </pc:spChg>
        <pc:picChg chg="add mod">
          <ac:chgData name="wen yin" userId="56e73c8cae214f79" providerId="LiveId" clId="{CBC94A7A-1D96-42A3-B247-D69597DF70C3}" dt="2020-10-12T16:23:25.118" v="2451" actId="14100"/>
          <ac:picMkLst>
            <pc:docMk/>
            <pc:sldMk cId="3912899043" sldId="261"/>
            <ac:picMk id="5" creationId="{38B807DE-66AA-4880-9FC4-E192F18DFF51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542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7947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8012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965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3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737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402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525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49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463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783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017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BAAB4-5162-4C35-941B-8185930E8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8" y="802298"/>
            <a:ext cx="9068729" cy="2541431"/>
          </a:xfrm>
        </p:spPr>
        <p:txBody>
          <a:bodyPr>
            <a:noAutofit/>
          </a:bodyPr>
          <a:lstStyle/>
          <a:p>
            <a:r>
              <a:rPr lang="en-US" sz="4800" b="1" dirty="0"/>
              <a:t>Nearby Travel Destinations for New Yorkers during COVID-19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D69B2-AB1B-4A83-9391-9E9CFDC194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Charles shin, Xinyi Zhang, LJ Zhang, </a:t>
            </a:r>
            <a:r>
              <a:rPr lang="en-US" dirty="0" err="1"/>
              <a:t>Mubai</a:t>
            </a:r>
            <a:r>
              <a:rPr lang="en-US" dirty="0"/>
              <a:t> Liu, Wen Yin</a:t>
            </a:r>
          </a:p>
        </p:txBody>
      </p:sp>
    </p:spTree>
    <p:extLst>
      <p:ext uri="{BB962C8B-B14F-4D97-AF65-F5344CB8AC3E}">
        <p14:creationId xmlns:p14="http://schemas.microsoft.com/office/powerpoint/2010/main" val="1253863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17FEE-CC86-4306-A31D-887F7B329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0D5507BC-F49E-4C33-B169-4C747AE85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3387065" cy="2177935"/>
          </a:xfrm>
        </p:spPr>
      </p:pic>
      <p:pic>
        <p:nvPicPr>
          <p:cNvPr id="9" name="Picture 8" descr="A crowd of people walking on a city street&#10;&#10;Description automatically generated">
            <a:extLst>
              <a:ext uri="{FF2B5EF4-FFF2-40B4-BE49-F238E27FC236}">
                <a16:creationId xmlns:a16="http://schemas.microsoft.com/office/drawing/2014/main" id="{0FC02B5D-DD31-442F-AA53-1632C8EF9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934" y="0"/>
            <a:ext cx="3387064" cy="2177935"/>
          </a:xfrm>
          <a:prstGeom prst="rect">
            <a:avLst/>
          </a:prstGeom>
        </p:spPr>
      </p:pic>
      <p:pic>
        <p:nvPicPr>
          <p:cNvPr id="12" name="Picture 11" descr="A view of a large crowd of people&#10;&#10;Description automatically generated">
            <a:extLst>
              <a:ext uri="{FF2B5EF4-FFF2-40B4-BE49-F238E27FC236}">
                <a16:creationId xmlns:a16="http://schemas.microsoft.com/office/drawing/2014/main" id="{61AA4DE0-8295-434F-AE8D-41389027AB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38526"/>
            <a:ext cx="3387065" cy="2419474"/>
          </a:xfrm>
          <a:prstGeom prst="rect">
            <a:avLst/>
          </a:prstGeom>
        </p:spPr>
      </p:pic>
      <p:pic>
        <p:nvPicPr>
          <p:cNvPr id="14" name="Picture 13" descr="A car driving down a busy street filled with lots of traffic&#10;&#10;Description automatically generated">
            <a:extLst>
              <a:ext uri="{FF2B5EF4-FFF2-40B4-BE49-F238E27FC236}">
                <a16:creationId xmlns:a16="http://schemas.microsoft.com/office/drawing/2014/main" id="{3545E9A3-53FA-4172-AB56-D8134A8D2C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2642" y="4438526"/>
            <a:ext cx="3387065" cy="24194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47AFDB5-A331-4179-9AFF-D74F94E55275}"/>
              </a:ext>
            </a:extLst>
          </p:cNvPr>
          <p:cNvSpPr txBox="1"/>
          <p:nvPr/>
        </p:nvSpPr>
        <p:spPr>
          <a:xfrm>
            <a:off x="299258" y="2335876"/>
            <a:ext cx="117708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Chinese tourist sites packed during “Golden Week” holiday as country comes out of lockdown</a:t>
            </a:r>
          </a:p>
          <a:p>
            <a:r>
              <a:rPr lang="en-US" sz="2400" dirty="0"/>
              <a:t> </a:t>
            </a:r>
          </a:p>
          <a:p>
            <a:r>
              <a:rPr lang="en-US" sz="2400" dirty="0"/>
              <a:t>Data shows that the </a:t>
            </a:r>
            <a:r>
              <a:rPr lang="en-US" altLang="zh-CN" sz="2400" dirty="0"/>
              <a:t>busy holiday vacation did generate </a:t>
            </a:r>
            <a:r>
              <a:rPr lang="en-US" altLang="zh-CN" sz="2400" b="1" dirty="0"/>
              <a:t>$ 66 billion tourism revenues without</a:t>
            </a:r>
            <a:r>
              <a:rPr lang="en-US" altLang="zh-CN" sz="2400" dirty="0"/>
              <a:t> bringing a “second wind” of COVID-19 infection</a:t>
            </a:r>
            <a:r>
              <a:rPr lang="en-US" sz="2400" dirty="0"/>
              <a:t> (JHU CSSE)</a:t>
            </a:r>
          </a:p>
        </p:txBody>
      </p:sp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BD2EC559-DC04-4122-8427-3439894283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993" y="4438526"/>
            <a:ext cx="5553941" cy="241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87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CB2F4-80CB-4743-9951-D9A16D03B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zh-CN" b="1" dirty="0"/>
              <a:t>Today’s China will be Tomorrow’s America</a:t>
            </a:r>
            <a:br>
              <a:rPr lang="en-US" altLang="zh-CN" b="1" dirty="0"/>
            </a:br>
            <a:r>
              <a:rPr lang="en-US" altLang="zh-CN" sz="2000" b="1" dirty="0"/>
              <a:t>(regarding COVID-19)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731AE-D4E7-406C-BA44-13B1E0B3E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flat curve of new confirmed cases during recent three months, New York City has entered Phase 4 of reopening, which includes Higher Education, Gyms and Fitness, Indoor dinning of restaurants. </a:t>
            </a:r>
          </a:p>
          <a:p>
            <a:r>
              <a:rPr lang="en-US" altLang="zh-CN" dirty="0"/>
              <a:t>“</a:t>
            </a:r>
            <a:r>
              <a:rPr lang="zh-CN" altLang="en-US" dirty="0"/>
              <a:t> </a:t>
            </a:r>
            <a:r>
              <a:rPr lang="en-US" altLang="zh-CN" dirty="0"/>
              <a:t>No dark cloud can forever prevent the sun from shining ! ” ----- Mehmet Murat</a:t>
            </a:r>
            <a:endParaRPr lang="en-US" dirty="0"/>
          </a:p>
          <a:p>
            <a:r>
              <a:rPr lang="en-US" altLang="zh-CN" dirty="0"/>
              <a:t>Halloween, Thanksgiving and Christmas are all around the corner.  </a:t>
            </a:r>
            <a:r>
              <a:rPr lang="en-US" dirty="0"/>
              <a:t>After half a year quarantine, where can New Yorkers go to enjoy a vacation?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0126D73-A3EF-4D77-9F5A-91FC88774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234" y="5062330"/>
            <a:ext cx="4232765" cy="180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16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D826B-E4CA-448E-95C4-39268B80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Someone may jump out to argue….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517AF-6646-4FB6-8D14-7E0D6F53C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Wait, even the curve for new confirmed cases are flat for three months, there are still not “</a:t>
            </a:r>
            <a:r>
              <a:rPr lang="en-US" b="1" dirty="0"/>
              <a:t>absolute zero</a:t>
            </a:r>
            <a:r>
              <a:rPr lang="en-US" dirty="0"/>
              <a:t>” </a:t>
            </a:r>
          </a:p>
          <a:p>
            <a:r>
              <a:rPr lang="en-US" dirty="0"/>
              <a:t>34,000 US citizen died because of Flu in 2019, and 61,000 died in 2018 for the same reason (CDC).  However,  Flu is there for decades and American keeps traveling.</a:t>
            </a:r>
          </a:p>
          <a:p>
            <a:r>
              <a:rPr lang="en-US" dirty="0"/>
              <a:t>A meaningful and enjoyable life suppose to be somehow “risky” :  No drink, No sport, No vacation, No hangout, No dating.  May be safer, but also boring. </a:t>
            </a:r>
          </a:p>
          <a:p>
            <a:r>
              <a:rPr lang="en-US" dirty="0"/>
              <a:t>We believe that there is a better alternative to the “</a:t>
            </a:r>
            <a:r>
              <a:rPr lang="en-US" b="1" dirty="0"/>
              <a:t>risk free &amp; boring strategy</a:t>
            </a:r>
            <a:r>
              <a:rPr lang="en-US" dirty="0"/>
              <a:t>”, which is travelling nearby with safety as a top priority</a:t>
            </a:r>
            <a:r>
              <a:rPr lang="en-US" b="1" dirty="0"/>
              <a:t>. </a:t>
            </a:r>
          </a:p>
          <a:p>
            <a:r>
              <a:rPr lang="en-US" dirty="0"/>
              <a:t>Our Mission today is to help New Yorkers figure out potential “high return, low risk” travelling options.</a:t>
            </a:r>
          </a:p>
          <a:p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64053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193</TotalTime>
  <Words>306</Words>
  <Application>Microsoft Office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Gill Sans MT</vt:lpstr>
      <vt:lpstr>Gallery</vt:lpstr>
      <vt:lpstr>Nearby Travel Destinations for New Yorkers during COVID-19</vt:lpstr>
      <vt:lpstr>PowerPoint Presentation</vt:lpstr>
      <vt:lpstr>Today’s China will be Tomorrow’s America (regarding COVID-19)</vt:lpstr>
      <vt:lpstr>Someone may jump out to argue….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 Covid-19 New Yorker Travel guidance</dc:title>
  <dc:creator>wen yin</dc:creator>
  <cp:lastModifiedBy>wen yin</cp:lastModifiedBy>
  <cp:revision>18</cp:revision>
  <dcterms:created xsi:type="dcterms:W3CDTF">2020-10-12T14:57:54Z</dcterms:created>
  <dcterms:modified xsi:type="dcterms:W3CDTF">2020-10-12T22:18:57Z</dcterms:modified>
</cp:coreProperties>
</file>

<file path=docProps/thumbnail.jpeg>
</file>